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E4CB-2C33-47DC-AB3C-7607DBB85FB2}" type="datetimeFigureOut">
              <a:rPr lang="en-CA" smtClean="0"/>
              <a:pPr/>
              <a:t>04/25/2012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EFD1-282D-4247-9589-A8433241CE2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Technological Influences on Human Performance </a:t>
            </a:r>
            <a:endParaRPr lang="en-C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Track </a:t>
            </a:r>
            <a:endParaRPr lang="en-CA" dirty="0"/>
          </a:p>
        </p:txBody>
      </p:sp>
      <p:pic>
        <p:nvPicPr>
          <p:cNvPr id="22530" name="Picture 2" descr="http://www.allamericantracks.com/images/lnk1/oklahom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2291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Hockey Stick</a:t>
            </a:r>
            <a:endParaRPr lang="en-CA" dirty="0"/>
          </a:p>
        </p:txBody>
      </p:sp>
      <p:pic>
        <p:nvPicPr>
          <p:cNvPr id="23554" name="Picture 2" descr="http://mwvsciencefair.wikispaces.com/file/view/paint_all_graph.GIF/66205934/561x353/paint_all_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567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Clap Skate </a:t>
            </a:r>
            <a:endParaRPr lang="en-CA" dirty="0"/>
          </a:p>
        </p:txBody>
      </p:sp>
      <p:pic>
        <p:nvPicPr>
          <p:cNvPr id="24578" name="Picture 2" descr="http://www.duoskate.com/duo-skates/wp-content/uploads/2009/01/clap-skate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952328" cy="4464496"/>
          </a:xfrm>
          <a:prstGeom prst="rect">
            <a:avLst/>
          </a:prstGeom>
          <a:noFill/>
        </p:spPr>
      </p:pic>
      <p:pic>
        <p:nvPicPr>
          <p:cNvPr id="24580" name="Picture 4" descr="http://www.rug.nl/feb/nieuws/archief/2008/002008ImagesAndPdfs/080306klapscha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428813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Lifting Shirt</a:t>
            </a:r>
            <a:endParaRPr lang="en-CA" dirty="0"/>
          </a:p>
        </p:txBody>
      </p:sp>
      <p:pic>
        <p:nvPicPr>
          <p:cNvPr id="25602" name="Picture 2" descr="http://www.houseofpain3.com/wlsnews/images/Inzer_Double_Denim_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184576" cy="493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Hockey then........</a:t>
            </a:r>
            <a:endParaRPr lang="en-CA" dirty="0"/>
          </a:p>
        </p:txBody>
      </p:sp>
      <p:pic>
        <p:nvPicPr>
          <p:cNvPr id="10242" name="Picture 2" descr="http://www.collectionscanada.gc.ca/obj/024002/f1/nlc006602-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785864" cy="5193408"/>
          </a:xfrm>
          <a:prstGeom prst="rect">
            <a:avLst/>
          </a:prstGeom>
          <a:noFill/>
        </p:spPr>
      </p:pic>
      <p:pic>
        <p:nvPicPr>
          <p:cNvPr id="10244" name="Picture 4" descr="http://hockeygods.com/system/gallery_images/7789/normal.jpg?1326678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3009900" cy="5184576"/>
          </a:xfrm>
          <a:prstGeom prst="rect">
            <a:avLst/>
          </a:prstGeom>
          <a:noFill/>
        </p:spPr>
      </p:pic>
      <p:pic>
        <p:nvPicPr>
          <p:cNvPr id="10246" name="Picture 6" descr="http://www.museevirtuel-virtualmuseum.ca/sgc-cms/expositions-exhibitions/tresors-treasures/wp-content/uploads/2010/03/CROSS_Plante-Mask_Fi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59228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Hockey now....</a:t>
            </a:r>
            <a:endParaRPr lang="en-CA" dirty="0"/>
          </a:p>
        </p:txBody>
      </p:sp>
      <p:pic>
        <p:nvPicPr>
          <p:cNvPr id="15364" name="Picture 4" descr="http://builtforhockey.com/wp-content/uploads/2011/10/habs0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44416" cy="4905376"/>
          </a:xfrm>
          <a:prstGeom prst="rect">
            <a:avLst/>
          </a:prstGeom>
          <a:noFill/>
        </p:spPr>
      </p:pic>
      <p:pic>
        <p:nvPicPr>
          <p:cNvPr id="15366" name="Picture 6" descr="http://f00.inventorspot.com/images/June%2025th%20-%20Sherwood%20Hockey%20Sticks2.img_assist_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484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Football then ...</a:t>
            </a:r>
            <a:endParaRPr lang="en-CA" dirty="0"/>
          </a:p>
        </p:txBody>
      </p:sp>
      <p:pic>
        <p:nvPicPr>
          <p:cNvPr id="16386" name="Picture 2" descr="http://www.treasurenet.com/forums/attachments/old-photos/542052d1332453031-vintage-photo-university-minnesota-football-team-cool-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0485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Football now...</a:t>
            </a:r>
            <a:endParaRPr lang="en-CA" dirty="0"/>
          </a:p>
        </p:txBody>
      </p:sp>
      <p:pic>
        <p:nvPicPr>
          <p:cNvPr id="17410" name="Picture 2" descr="http://www.burnersports.com/wp-content/uploads/2012/02/american-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5292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Cycling then ... </a:t>
            </a:r>
            <a:endParaRPr lang="en-CA" dirty="0"/>
          </a:p>
        </p:txBody>
      </p:sp>
      <p:pic>
        <p:nvPicPr>
          <p:cNvPr id="18434" name="Picture 2" descr="http://0.tqn.com/d/bicycling/1/G/Q/C/-/-/MT-on_bike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600400" cy="4082380"/>
          </a:xfrm>
          <a:prstGeom prst="rect">
            <a:avLst/>
          </a:prstGeom>
          <a:noFill/>
        </p:spPr>
      </p:pic>
      <p:pic>
        <p:nvPicPr>
          <p:cNvPr id="18436" name="Picture 4" descr="http://4.bp.blogspot.com/_WIYkmR1j9wg/SYxCPYlMCHI/AAAAAAAAAAY/mawacA8lxAU/S660/1900bi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310508" cy="423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Cycling now.... </a:t>
            </a:r>
            <a:endParaRPr lang="en-CA" dirty="0"/>
          </a:p>
        </p:txBody>
      </p:sp>
      <p:pic>
        <p:nvPicPr>
          <p:cNvPr id="19458" name="Picture 2" descr="http://t2.gstatic.com/images?q=tbn:ANd9GcSf8I6eFNhwHRknuxFQjyDLr5ZBZwZdSD3Sd4_UkG_HQV4m3T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096344" cy="4779140"/>
          </a:xfrm>
          <a:prstGeom prst="rect">
            <a:avLst/>
          </a:prstGeom>
          <a:noFill/>
        </p:spPr>
      </p:pic>
      <p:pic>
        <p:nvPicPr>
          <p:cNvPr id="19460" name="Picture 4" descr="http://s3.amazonaws.com/cyclingbuddy_photos/103.jpg?1331650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10445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Baseball then...</a:t>
            </a:r>
            <a:endParaRPr lang="en-CA" dirty="0"/>
          </a:p>
        </p:txBody>
      </p:sp>
      <p:pic>
        <p:nvPicPr>
          <p:cNvPr id="20482" name="Picture 2" descr="http://s1.hubimg.com/u/214312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60440" cy="4076701"/>
          </a:xfrm>
          <a:prstGeom prst="rect">
            <a:avLst/>
          </a:prstGeom>
          <a:noFill/>
        </p:spPr>
      </p:pic>
      <p:pic>
        <p:nvPicPr>
          <p:cNvPr id="20490" name="Picture 10" descr="http://northshorekid.com/sites/default/files/imagecache/post_photo/events/1800s_base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762" y="1628800"/>
            <a:ext cx="391140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Baseball now....</a:t>
            </a:r>
            <a:endParaRPr lang="en-CA" dirty="0"/>
          </a:p>
        </p:txBody>
      </p:sp>
      <p:pic>
        <p:nvPicPr>
          <p:cNvPr id="21506" name="Picture 2" descr="http://images.wikia.com/baseball/images/7/7f/Baseball_ca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72440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Technological Influences on Human Performance </vt:lpstr>
      <vt:lpstr>Hockey then........</vt:lpstr>
      <vt:lpstr>Hockey now....</vt:lpstr>
      <vt:lpstr>Football then ...</vt:lpstr>
      <vt:lpstr>Football now...</vt:lpstr>
      <vt:lpstr>Cycling then ... </vt:lpstr>
      <vt:lpstr>Cycling now.... </vt:lpstr>
      <vt:lpstr>Baseball then...</vt:lpstr>
      <vt:lpstr>Baseball now....</vt:lpstr>
      <vt:lpstr>Track </vt:lpstr>
      <vt:lpstr>Hockey Stick</vt:lpstr>
      <vt:lpstr>Clap Skate </vt:lpstr>
      <vt:lpstr>Lifting Shirt</vt:lpstr>
    </vt:vector>
  </TitlesOfParts>
  <Company>PDSB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Influences on Human Performance </dc:title>
  <dc:creator>Peel District School Board</dc:creator>
  <cp:lastModifiedBy>Peel District School Board</cp:lastModifiedBy>
  <cp:revision>6</cp:revision>
  <dcterms:created xsi:type="dcterms:W3CDTF">2012-04-18T15:28:54Z</dcterms:created>
  <dcterms:modified xsi:type="dcterms:W3CDTF">2012-04-25T15:05:08Z</dcterms:modified>
</cp:coreProperties>
</file>